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89781" autoAdjust="0"/>
  </p:normalViewPr>
  <p:slideViewPr>
    <p:cSldViewPr snapToGrid="0">
      <p:cViewPr varScale="1">
        <p:scale>
          <a:sx n="66" d="100"/>
          <a:sy n="66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344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97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93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15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38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91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42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6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473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57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79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C0F4-3904-4D8B-AD0C-2E7772878F6E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EE01B-8527-482C-8AA3-541D4858B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5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342" y="0"/>
            <a:ext cx="1207565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Сказка </a:t>
            </a:r>
            <a:br>
              <a:rPr lang="ru-RU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«Рефлекс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растяжения»</a:t>
            </a:r>
            <a:endParaRPr lang="ru-RU" sz="88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7783" y="5054263"/>
            <a:ext cx="540327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Беркетова Е. О. 18гр 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Юркина Д. Д. 13 </a:t>
            </a:r>
            <a:r>
              <a:rPr lang="ru-RU" sz="4400" b="1" dirty="0" err="1" smtClean="0">
                <a:solidFill>
                  <a:srgbClr val="FF0000"/>
                </a:solidFill>
              </a:rPr>
              <a:t>гр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39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3845"/>
          </a:xfrm>
          <a:prstGeom prst="rect">
            <a:avLst/>
          </a:prstGeom>
        </p:spPr>
      </p:pic>
      <p:pic>
        <p:nvPicPr>
          <p:cNvPr id="9" name="0A02CD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1" end="5683.06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155"/>
            <a:ext cx="12192000" cy="684384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7910945" y="2561465"/>
            <a:ext cx="928254" cy="415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39200" y="229985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α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-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мотонейрон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768436" y="997527"/>
            <a:ext cx="872837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69127" y="292802"/>
            <a:ext cx="3158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Афферентное волокно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33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9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3C4AC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6" end="4092.43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6747164" y="4315689"/>
            <a:ext cx="1163782" cy="4017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0946" y="4455861"/>
            <a:ext cx="3699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Аксон </a:t>
            </a:r>
            <a:r>
              <a:rPr lang="ru-RU" sz="2800" dirty="0">
                <a:solidFill>
                  <a:srgbClr val="C00000"/>
                </a:solidFill>
              </a:rPr>
              <a:t>α </a:t>
            </a:r>
            <a:r>
              <a:rPr lang="ru-RU" sz="2800" dirty="0" smtClean="0">
                <a:solidFill>
                  <a:srgbClr val="C00000"/>
                </a:solidFill>
              </a:rPr>
              <a:t>–</a:t>
            </a:r>
            <a:r>
              <a:rPr lang="ru-RU" sz="2800" dirty="0" err="1" smtClean="0">
                <a:solidFill>
                  <a:srgbClr val="C00000"/>
                </a:solidFill>
              </a:rPr>
              <a:t>мотонейрона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9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кращение мышц (без слов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146" end="27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7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Сокращение экстрафузального волокна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937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CFFC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9.38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7259782" y="1766454"/>
            <a:ext cx="1122218" cy="2632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2000" y="981624"/>
            <a:ext cx="2604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Коллатераль </a:t>
            </a:r>
            <a:r>
              <a:rPr lang="ru-RU" sz="3200" b="1" dirty="0" err="1" smtClean="0">
                <a:solidFill>
                  <a:srgbClr val="C00000"/>
                </a:solidFill>
              </a:rPr>
              <a:t>афферетного</a:t>
            </a:r>
            <a:r>
              <a:rPr lang="ru-RU" sz="3200" b="1" dirty="0" smtClean="0">
                <a:solidFill>
                  <a:srgbClr val="C00000"/>
                </a:solidFill>
              </a:rPr>
              <a:t> волокна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655128" y="1659662"/>
            <a:ext cx="955964" cy="12746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6037" y="1164221"/>
            <a:ext cx="293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γ- </a:t>
            </a:r>
            <a:r>
              <a:rPr lang="ru-RU" sz="3200" b="1" dirty="0">
                <a:solidFill>
                  <a:srgbClr val="C00000"/>
                </a:solidFill>
              </a:rPr>
              <a:t>петля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553201" y="712789"/>
            <a:ext cx="394853" cy="14456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251307" y="128014"/>
            <a:ext cx="2811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γ- </a:t>
            </a:r>
            <a:r>
              <a:rPr lang="ru-RU" sz="3200" b="1" dirty="0" smtClean="0">
                <a:solidFill>
                  <a:srgbClr val="C00000"/>
                </a:solidFill>
              </a:rPr>
              <a:t>мотонейрон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19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914" y="0"/>
            <a:ext cx="719908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9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24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4798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" end="5670.97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881749" y="5902036"/>
            <a:ext cx="2729342" cy="2216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7980219" y="2237509"/>
            <a:ext cx="1648690" cy="11914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1091" y="5600489"/>
            <a:ext cx="361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Рецептор </a:t>
            </a:r>
            <a:r>
              <a:rPr lang="ru-RU" sz="2800" b="1" dirty="0" err="1" smtClean="0">
                <a:solidFill>
                  <a:srgbClr val="C00000"/>
                </a:solidFill>
              </a:rPr>
              <a:t>Гольджи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04564" y="3429000"/>
            <a:ext cx="2525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Клетка </a:t>
            </a:r>
            <a:r>
              <a:rPr lang="ru-RU" sz="2800" b="1" dirty="0" err="1" smtClean="0">
                <a:solidFill>
                  <a:srgbClr val="C00000"/>
                </a:solidFill>
              </a:rPr>
              <a:t>Реншоу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182096" y="415636"/>
            <a:ext cx="228595" cy="4955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275" y="-6928"/>
            <a:ext cx="602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Отрицательная обратная связь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62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21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F085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6" end="2452.45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8200572" y="2314599"/>
            <a:ext cx="1161141" cy="2612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361713" y="1837545"/>
            <a:ext cx="2510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Тормозная коллатераль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3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743" y="1117600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85028" y="3847850"/>
            <a:ext cx="53412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Конец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775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923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2197" y="168716"/>
            <a:ext cx="992820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Функция рефлекса-формирование мышечного тонуса</a:t>
            </a:r>
            <a:endParaRPr lang="ru-RU" sz="72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170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0"/>
            <a:ext cx="12399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40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8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39891" y="3167390"/>
            <a:ext cx="54309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Спинномозговое королевство 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855" y="6074404"/>
            <a:ext cx="6331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Мышечное королевство 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67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2990"/>
            <a:ext cx="12192001" cy="68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3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845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801091" y="249382"/>
            <a:ext cx="1246909" cy="3463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0" y="64716"/>
            <a:ext cx="3035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n>
                  <a:solidFill>
                    <a:srgbClr val="C00000"/>
                  </a:solidFill>
                </a:ln>
              </a:rPr>
              <a:t>Экстрафузальное волокно</a:t>
            </a:r>
            <a:endParaRPr lang="ru-RU" sz="2000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44194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2947" b="53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1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500" r="34529" b="-500"/>
          <a:stretch/>
        </p:blipFill>
        <p:spPr>
          <a:xfrm>
            <a:off x="1163782" y="293703"/>
            <a:ext cx="9060873" cy="65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13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845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801091" y="249382"/>
            <a:ext cx="1246909" cy="3463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0" y="-87296"/>
            <a:ext cx="6386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Экстрафузальное волокно</a:t>
            </a:r>
            <a:endParaRPr lang="ru-RU" sz="40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826327" y="1191491"/>
            <a:ext cx="955964" cy="4987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82291" y="737406"/>
            <a:ext cx="688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Интрафузальное волокно</a:t>
            </a:r>
            <a:endParaRPr lang="ru-RU" sz="4000" b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15690" y="3228109"/>
            <a:ext cx="1330037" cy="637309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45727" y="3546763"/>
            <a:ext cx="5624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Сумка веретена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4003964" y="1928989"/>
            <a:ext cx="561759" cy="980466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65723" y="1484249"/>
            <a:ext cx="52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Рецептор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2549236" y="2826327"/>
            <a:ext cx="1676400" cy="918492"/>
          </a:xfrm>
          <a:custGeom>
            <a:avLst/>
            <a:gdLst>
              <a:gd name="connsiteX0" fmla="*/ 0 w 1676400"/>
              <a:gd name="connsiteY0" fmla="*/ 568037 h 918492"/>
              <a:gd name="connsiteX1" fmla="*/ 69273 w 1676400"/>
              <a:gd name="connsiteY1" fmla="*/ 637309 h 918492"/>
              <a:gd name="connsiteX2" fmla="*/ 96982 w 1676400"/>
              <a:gd name="connsiteY2" fmla="*/ 720437 h 918492"/>
              <a:gd name="connsiteX3" fmla="*/ 110837 w 1676400"/>
              <a:gd name="connsiteY3" fmla="*/ 762000 h 918492"/>
              <a:gd name="connsiteX4" fmla="*/ 152400 w 1676400"/>
              <a:gd name="connsiteY4" fmla="*/ 775855 h 918492"/>
              <a:gd name="connsiteX5" fmla="*/ 166255 w 1676400"/>
              <a:gd name="connsiteY5" fmla="*/ 817418 h 918492"/>
              <a:gd name="connsiteX6" fmla="*/ 249382 w 1676400"/>
              <a:gd name="connsiteY6" fmla="*/ 872837 h 918492"/>
              <a:gd name="connsiteX7" fmla="*/ 263237 w 1676400"/>
              <a:gd name="connsiteY7" fmla="*/ 914400 h 918492"/>
              <a:gd name="connsiteX8" fmla="*/ 429491 w 1676400"/>
              <a:gd name="connsiteY8" fmla="*/ 872837 h 918492"/>
              <a:gd name="connsiteX9" fmla="*/ 443346 w 1676400"/>
              <a:gd name="connsiteY9" fmla="*/ 831273 h 918492"/>
              <a:gd name="connsiteX10" fmla="*/ 471055 w 1676400"/>
              <a:gd name="connsiteY10" fmla="*/ 789709 h 918492"/>
              <a:gd name="connsiteX11" fmla="*/ 484909 w 1676400"/>
              <a:gd name="connsiteY11" fmla="*/ 720437 h 918492"/>
              <a:gd name="connsiteX12" fmla="*/ 512619 w 1676400"/>
              <a:gd name="connsiteY12" fmla="*/ 595746 h 918492"/>
              <a:gd name="connsiteX13" fmla="*/ 498764 w 1676400"/>
              <a:gd name="connsiteY13" fmla="*/ 429491 h 918492"/>
              <a:gd name="connsiteX14" fmla="*/ 471055 w 1676400"/>
              <a:gd name="connsiteY14" fmla="*/ 374073 h 918492"/>
              <a:gd name="connsiteX15" fmla="*/ 429491 w 1676400"/>
              <a:gd name="connsiteY15" fmla="*/ 318655 h 918492"/>
              <a:gd name="connsiteX16" fmla="*/ 401782 w 1676400"/>
              <a:gd name="connsiteY16" fmla="*/ 277091 h 918492"/>
              <a:gd name="connsiteX17" fmla="*/ 304800 w 1676400"/>
              <a:gd name="connsiteY17" fmla="*/ 290946 h 918492"/>
              <a:gd name="connsiteX18" fmla="*/ 277091 w 1676400"/>
              <a:gd name="connsiteY18" fmla="*/ 332509 h 918492"/>
              <a:gd name="connsiteX19" fmla="*/ 235528 w 1676400"/>
              <a:gd name="connsiteY19" fmla="*/ 374073 h 918492"/>
              <a:gd name="connsiteX20" fmla="*/ 277091 w 1676400"/>
              <a:gd name="connsiteY20" fmla="*/ 512618 h 918492"/>
              <a:gd name="connsiteX21" fmla="*/ 318655 w 1676400"/>
              <a:gd name="connsiteY21" fmla="*/ 540328 h 918492"/>
              <a:gd name="connsiteX22" fmla="*/ 346364 w 1676400"/>
              <a:gd name="connsiteY22" fmla="*/ 581891 h 918492"/>
              <a:gd name="connsiteX23" fmla="*/ 484909 w 1676400"/>
              <a:gd name="connsiteY23" fmla="*/ 651164 h 918492"/>
              <a:gd name="connsiteX24" fmla="*/ 595746 w 1676400"/>
              <a:gd name="connsiteY24" fmla="*/ 706582 h 918492"/>
              <a:gd name="connsiteX25" fmla="*/ 637309 w 1676400"/>
              <a:gd name="connsiteY25" fmla="*/ 720437 h 918492"/>
              <a:gd name="connsiteX26" fmla="*/ 775855 w 1676400"/>
              <a:gd name="connsiteY26" fmla="*/ 706582 h 918492"/>
              <a:gd name="connsiteX27" fmla="*/ 831273 w 1676400"/>
              <a:gd name="connsiteY27" fmla="*/ 623455 h 918492"/>
              <a:gd name="connsiteX28" fmla="*/ 858982 w 1676400"/>
              <a:gd name="connsiteY28" fmla="*/ 568037 h 918492"/>
              <a:gd name="connsiteX29" fmla="*/ 886691 w 1676400"/>
              <a:gd name="connsiteY29" fmla="*/ 443346 h 918492"/>
              <a:gd name="connsiteX30" fmla="*/ 831273 w 1676400"/>
              <a:gd name="connsiteY30" fmla="*/ 152400 h 918492"/>
              <a:gd name="connsiteX31" fmla="*/ 789709 w 1676400"/>
              <a:gd name="connsiteY31" fmla="*/ 166255 h 918492"/>
              <a:gd name="connsiteX32" fmla="*/ 762000 w 1676400"/>
              <a:gd name="connsiteY32" fmla="*/ 207818 h 918492"/>
              <a:gd name="connsiteX33" fmla="*/ 817419 w 1676400"/>
              <a:gd name="connsiteY33" fmla="*/ 374073 h 918492"/>
              <a:gd name="connsiteX34" fmla="*/ 845128 w 1676400"/>
              <a:gd name="connsiteY34" fmla="*/ 415637 h 918492"/>
              <a:gd name="connsiteX35" fmla="*/ 942109 w 1676400"/>
              <a:gd name="connsiteY35" fmla="*/ 471055 h 918492"/>
              <a:gd name="connsiteX36" fmla="*/ 969819 w 1676400"/>
              <a:gd name="connsiteY36" fmla="*/ 498764 h 918492"/>
              <a:gd name="connsiteX37" fmla="*/ 1052946 w 1676400"/>
              <a:gd name="connsiteY37" fmla="*/ 554182 h 918492"/>
              <a:gd name="connsiteX38" fmla="*/ 1136073 w 1676400"/>
              <a:gd name="connsiteY38" fmla="*/ 609600 h 918492"/>
              <a:gd name="connsiteX39" fmla="*/ 1191491 w 1676400"/>
              <a:gd name="connsiteY39" fmla="*/ 651164 h 918492"/>
              <a:gd name="connsiteX40" fmla="*/ 1233055 w 1676400"/>
              <a:gd name="connsiteY40" fmla="*/ 678873 h 918492"/>
              <a:gd name="connsiteX41" fmla="*/ 1288473 w 1676400"/>
              <a:gd name="connsiteY41" fmla="*/ 665018 h 918492"/>
              <a:gd name="connsiteX42" fmla="*/ 1330037 w 1676400"/>
              <a:gd name="connsiteY42" fmla="*/ 540328 h 918492"/>
              <a:gd name="connsiteX43" fmla="*/ 1343891 w 1676400"/>
              <a:gd name="connsiteY43" fmla="*/ 498764 h 918492"/>
              <a:gd name="connsiteX44" fmla="*/ 1316182 w 1676400"/>
              <a:gd name="connsiteY44" fmla="*/ 166255 h 918492"/>
              <a:gd name="connsiteX45" fmla="*/ 1302328 w 1676400"/>
              <a:gd name="connsiteY45" fmla="*/ 124691 h 918492"/>
              <a:gd name="connsiteX46" fmla="*/ 1246909 w 1676400"/>
              <a:gd name="connsiteY46" fmla="*/ 55418 h 918492"/>
              <a:gd name="connsiteX47" fmla="*/ 1163782 w 1676400"/>
              <a:gd name="connsiteY47" fmla="*/ 0 h 918492"/>
              <a:gd name="connsiteX48" fmla="*/ 1136073 w 1676400"/>
              <a:gd name="connsiteY48" fmla="*/ 41564 h 918492"/>
              <a:gd name="connsiteX49" fmla="*/ 1149928 w 1676400"/>
              <a:gd name="connsiteY49" fmla="*/ 138546 h 918492"/>
              <a:gd name="connsiteX50" fmla="*/ 1191491 w 1676400"/>
              <a:gd name="connsiteY50" fmla="*/ 235528 h 918492"/>
              <a:gd name="connsiteX51" fmla="*/ 1233055 w 1676400"/>
              <a:gd name="connsiteY51" fmla="*/ 263237 h 918492"/>
              <a:gd name="connsiteX52" fmla="*/ 1288473 w 1676400"/>
              <a:gd name="connsiteY52" fmla="*/ 332509 h 918492"/>
              <a:gd name="connsiteX53" fmla="*/ 1371600 w 1676400"/>
              <a:gd name="connsiteY53" fmla="*/ 401782 h 918492"/>
              <a:gd name="connsiteX54" fmla="*/ 1454728 w 1676400"/>
              <a:gd name="connsiteY54" fmla="*/ 429491 h 918492"/>
              <a:gd name="connsiteX55" fmla="*/ 1496291 w 1676400"/>
              <a:gd name="connsiteY55" fmla="*/ 443346 h 918492"/>
              <a:gd name="connsiteX56" fmla="*/ 1579419 w 1676400"/>
              <a:gd name="connsiteY56" fmla="*/ 332509 h 918492"/>
              <a:gd name="connsiteX57" fmla="*/ 1620982 w 1676400"/>
              <a:gd name="connsiteY57" fmla="*/ 249382 h 918492"/>
              <a:gd name="connsiteX58" fmla="*/ 1662546 w 1676400"/>
              <a:gd name="connsiteY58" fmla="*/ 221673 h 918492"/>
              <a:gd name="connsiteX59" fmla="*/ 1676400 w 1676400"/>
              <a:gd name="connsiteY59" fmla="*/ 221673 h 9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676400" h="918492">
                <a:moveTo>
                  <a:pt x="0" y="568037"/>
                </a:moveTo>
                <a:cubicBezTo>
                  <a:pt x="23091" y="591128"/>
                  <a:pt x="51741" y="609759"/>
                  <a:pt x="69273" y="637309"/>
                </a:cubicBezTo>
                <a:cubicBezTo>
                  <a:pt x="84954" y="661951"/>
                  <a:pt x="87745" y="692728"/>
                  <a:pt x="96982" y="720437"/>
                </a:cubicBezTo>
                <a:cubicBezTo>
                  <a:pt x="101600" y="734291"/>
                  <a:pt x="96983" y="757382"/>
                  <a:pt x="110837" y="762000"/>
                </a:cubicBezTo>
                <a:lnTo>
                  <a:pt x="152400" y="775855"/>
                </a:lnTo>
                <a:cubicBezTo>
                  <a:pt x="157018" y="789709"/>
                  <a:pt x="155929" y="807092"/>
                  <a:pt x="166255" y="817418"/>
                </a:cubicBezTo>
                <a:cubicBezTo>
                  <a:pt x="189803" y="840966"/>
                  <a:pt x="249382" y="872837"/>
                  <a:pt x="249382" y="872837"/>
                </a:cubicBezTo>
                <a:cubicBezTo>
                  <a:pt x="254000" y="886691"/>
                  <a:pt x="248981" y="911232"/>
                  <a:pt x="263237" y="914400"/>
                </a:cubicBezTo>
                <a:cubicBezTo>
                  <a:pt x="331428" y="929554"/>
                  <a:pt x="375794" y="899686"/>
                  <a:pt x="429491" y="872837"/>
                </a:cubicBezTo>
                <a:cubicBezTo>
                  <a:pt x="434109" y="858982"/>
                  <a:pt x="436815" y="844335"/>
                  <a:pt x="443346" y="831273"/>
                </a:cubicBezTo>
                <a:cubicBezTo>
                  <a:pt x="450793" y="816380"/>
                  <a:pt x="465208" y="805300"/>
                  <a:pt x="471055" y="789709"/>
                </a:cubicBezTo>
                <a:cubicBezTo>
                  <a:pt x="479323" y="767660"/>
                  <a:pt x="479801" y="743424"/>
                  <a:pt x="484909" y="720437"/>
                </a:cubicBezTo>
                <a:cubicBezTo>
                  <a:pt x="524054" y="544282"/>
                  <a:pt x="470817" y="804748"/>
                  <a:pt x="512619" y="595746"/>
                </a:cubicBezTo>
                <a:cubicBezTo>
                  <a:pt x="508001" y="540328"/>
                  <a:pt x="509012" y="484149"/>
                  <a:pt x="498764" y="429491"/>
                </a:cubicBezTo>
                <a:cubicBezTo>
                  <a:pt x="494958" y="409192"/>
                  <a:pt x="482001" y="391587"/>
                  <a:pt x="471055" y="374073"/>
                </a:cubicBezTo>
                <a:cubicBezTo>
                  <a:pt x="458817" y="354492"/>
                  <a:pt x="442912" y="337445"/>
                  <a:pt x="429491" y="318655"/>
                </a:cubicBezTo>
                <a:cubicBezTo>
                  <a:pt x="419813" y="305105"/>
                  <a:pt x="411018" y="290946"/>
                  <a:pt x="401782" y="277091"/>
                </a:cubicBezTo>
                <a:cubicBezTo>
                  <a:pt x="369455" y="281709"/>
                  <a:pt x="334641" y="277683"/>
                  <a:pt x="304800" y="290946"/>
                </a:cubicBezTo>
                <a:cubicBezTo>
                  <a:pt x="289584" y="297709"/>
                  <a:pt x="287751" y="319717"/>
                  <a:pt x="277091" y="332509"/>
                </a:cubicBezTo>
                <a:cubicBezTo>
                  <a:pt x="264548" y="347561"/>
                  <a:pt x="249382" y="360218"/>
                  <a:pt x="235528" y="374073"/>
                </a:cubicBezTo>
                <a:cubicBezTo>
                  <a:pt x="244248" y="435118"/>
                  <a:pt x="235086" y="470613"/>
                  <a:pt x="277091" y="512618"/>
                </a:cubicBezTo>
                <a:cubicBezTo>
                  <a:pt x="288865" y="524392"/>
                  <a:pt x="304800" y="531091"/>
                  <a:pt x="318655" y="540328"/>
                </a:cubicBezTo>
                <a:cubicBezTo>
                  <a:pt x="327891" y="554182"/>
                  <a:pt x="333833" y="570926"/>
                  <a:pt x="346364" y="581891"/>
                </a:cubicBezTo>
                <a:cubicBezTo>
                  <a:pt x="412344" y="639623"/>
                  <a:pt x="416046" y="633948"/>
                  <a:pt x="484909" y="651164"/>
                </a:cubicBezTo>
                <a:cubicBezTo>
                  <a:pt x="533273" y="699526"/>
                  <a:pt x="500226" y="674742"/>
                  <a:pt x="595746" y="706582"/>
                </a:cubicBezTo>
                <a:lnTo>
                  <a:pt x="637309" y="720437"/>
                </a:lnTo>
                <a:cubicBezTo>
                  <a:pt x="683491" y="715819"/>
                  <a:pt x="730631" y="717018"/>
                  <a:pt x="775855" y="706582"/>
                </a:cubicBezTo>
                <a:cubicBezTo>
                  <a:pt x="831555" y="693728"/>
                  <a:pt x="815333" y="665962"/>
                  <a:pt x="831273" y="623455"/>
                </a:cubicBezTo>
                <a:cubicBezTo>
                  <a:pt x="838525" y="604117"/>
                  <a:pt x="851730" y="587375"/>
                  <a:pt x="858982" y="568037"/>
                </a:cubicBezTo>
                <a:cubicBezTo>
                  <a:pt x="867369" y="545672"/>
                  <a:pt x="882928" y="462162"/>
                  <a:pt x="886691" y="443346"/>
                </a:cubicBezTo>
                <a:cubicBezTo>
                  <a:pt x="885754" y="424595"/>
                  <a:pt x="958415" y="152400"/>
                  <a:pt x="831273" y="152400"/>
                </a:cubicBezTo>
                <a:cubicBezTo>
                  <a:pt x="816669" y="152400"/>
                  <a:pt x="803564" y="161637"/>
                  <a:pt x="789709" y="166255"/>
                </a:cubicBezTo>
                <a:cubicBezTo>
                  <a:pt x="780473" y="180109"/>
                  <a:pt x="763383" y="191225"/>
                  <a:pt x="762000" y="207818"/>
                </a:cubicBezTo>
                <a:cubicBezTo>
                  <a:pt x="750235" y="349008"/>
                  <a:pt x="759302" y="304332"/>
                  <a:pt x="817419" y="374073"/>
                </a:cubicBezTo>
                <a:cubicBezTo>
                  <a:pt x="828079" y="386865"/>
                  <a:pt x="833354" y="403863"/>
                  <a:pt x="845128" y="415637"/>
                </a:cubicBezTo>
                <a:cubicBezTo>
                  <a:pt x="873471" y="443980"/>
                  <a:pt x="909511" y="449323"/>
                  <a:pt x="942109" y="471055"/>
                </a:cubicBezTo>
                <a:cubicBezTo>
                  <a:pt x="952978" y="478301"/>
                  <a:pt x="959369" y="490927"/>
                  <a:pt x="969819" y="498764"/>
                </a:cubicBezTo>
                <a:cubicBezTo>
                  <a:pt x="996461" y="518745"/>
                  <a:pt x="1029398" y="530634"/>
                  <a:pt x="1052946" y="554182"/>
                </a:cubicBezTo>
                <a:cubicBezTo>
                  <a:pt x="1104835" y="606073"/>
                  <a:pt x="1075921" y="589550"/>
                  <a:pt x="1136073" y="609600"/>
                </a:cubicBezTo>
                <a:cubicBezTo>
                  <a:pt x="1154546" y="623455"/>
                  <a:pt x="1172701" y="637743"/>
                  <a:pt x="1191491" y="651164"/>
                </a:cubicBezTo>
                <a:cubicBezTo>
                  <a:pt x="1205041" y="660842"/>
                  <a:pt x="1216571" y="676518"/>
                  <a:pt x="1233055" y="678873"/>
                </a:cubicBezTo>
                <a:cubicBezTo>
                  <a:pt x="1251905" y="681566"/>
                  <a:pt x="1270000" y="669636"/>
                  <a:pt x="1288473" y="665018"/>
                </a:cubicBezTo>
                <a:lnTo>
                  <a:pt x="1330037" y="540328"/>
                </a:lnTo>
                <a:lnTo>
                  <a:pt x="1343891" y="498764"/>
                </a:lnTo>
                <a:cubicBezTo>
                  <a:pt x="1334424" y="309426"/>
                  <a:pt x="1351368" y="289407"/>
                  <a:pt x="1316182" y="166255"/>
                </a:cubicBezTo>
                <a:cubicBezTo>
                  <a:pt x="1312170" y="152213"/>
                  <a:pt x="1308859" y="137753"/>
                  <a:pt x="1302328" y="124691"/>
                </a:cubicBezTo>
                <a:cubicBezTo>
                  <a:pt x="1291422" y="102878"/>
                  <a:pt x="1267527" y="70881"/>
                  <a:pt x="1246909" y="55418"/>
                </a:cubicBezTo>
                <a:cubicBezTo>
                  <a:pt x="1220267" y="35437"/>
                  <a:pt x="1163782" y="0"/>
                  <a:pt x="1163782" y="0"/>
                </a:cubicBezTo>
                <a:cubicBezTo>
                  <a:pt x="1154546" y="13855"/>
                  <a:pt x="1137730" y="24995"/>
                  <a:pt x="1136073" y="41564"/>
                </a:cubicBezTo>
                <a:cubicBezTo>
                  <a:pt x="1132824" y="74058"/>
                  <a:pt x="1144086" y="106417"/>
                  <a:pt x="1149928" y="138546"/>
                </a:cubicBezTo>
                <a:cubicBezTo>
                  <a:pt x="1156994" y="177409"/>
                  <a:pt x="1162688" y="206725"/>
                  <a:pt x="1191491" y="235528"/>
                </a:cubicBezTo>
                <a:cubicBezTo>
                  <a:pt x="1203265" y="247302"/>
                  <a:pt x="1219200" y="254001"/>
                  <a:pt x="1233055" y="263237"/>
                </a:cubicBezTo>
                <a:cubicBezTo>
                  <a:pt x="1260026" y="344152"/>
                  <a:pt x="1225806" y="269842"/>
                  <a:pt x="1288473" y="332509"/>
                </a:cubicBezTo>
                <a:cubicBezTo>
                  <a:pt x="1350829" y="394865"/>
                  <a:pt x="1272525" y="362152"/>
                  <a:pt x="1371600" y="401782"/>
                </a:cubicBezTo>
                <a:cubicBezTo>
                  <a:pt x="1398719" y="412630"/>
                  <a:pt x="1427019" y="420254"/>
                  <a:pt x="1454728" y="429491"/>
                </a:cubicBezTo>
                <a:lnTo>
                  <a:pt x="1496291" y="443346"/>
                </a:lnTo>
                <a:cubicBezTo>
                  <a:pt x="1558955" y="349349"/>
                  <a:pt x="1528160" y="383766"/>
                  <a:pt x="1579419" y="332509"/>
                </a:cubicBezTo>
                <a:cubicBezTo>
                  <a:pt x="1590687" y="298705"/>
                  <a:pt x="1594125" y="276239"/>
                  <a:pt x="1620982" y="249382"/>
                </a:cubicBezTo>
                <a:cubicBezTo>
                  <a:pt x="1632756" y="237608"/>
                  <a:pt x="1647653" y="229120"/>
                  <a:pt x="1662546" y="221673"/>
                </a:cubicBezTo>
                <a:cubicBezTo>
                  <a:pt x="1666676" y="219608"/>
                  <a:pt x="1671782" y="221673"/>
                  <a:pt x="1676400" y="221673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42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52</Words>
  <Application>Microsoft Office PowerPoint</Application>
  <PresentationFormat>Широкоэкранный</PresentationFormat>
  <Paragraphs>22</Paragraphs>
  <Slides>19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20</cp:revision>
  <dcterms:created xsi:type="dcterms:W3CDTF">2017-12-13T14:03:30Z</dcterms:created>
  <dcterms:modified xsi:type="dcterms:W3CDTF">2017-12-13T18:21:16Z</dcterms:modified>
</cp:coreProperties>
</file>