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9" r:id="rId4"/>
    <p:sldId id="263" r:id="rId5"/>
    <p:sldId id="260" r:id="rId6"/>
    <p:sldId id="262" r:id="rId7"/>
    <p:sldId id="261" r:id="rId8"/>
    <p:sldId id="264" r:id="rId9"/>
    <p:sldId id="265" r:id="rId10"/>
    <p:sldId id="258" r:id="rId11"/>
    <p:sldId id="268" r:id="rId12"/>
    <p:sldId id="266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85486" autoAdjust="0"/>
  </p:normalViewPr>
  <p:slideViewPr>
    <p:cSldViewPr snapToGrid="0">
      <p:cViewPr varScale="1">
        <p:scale>
          <a:sx n="79" d="100"/>
          <a:sy n="79" d="100"/>
        </p:scale>
        <p:origin x="9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C2432-8190-466F-A902-3E1CEC19AF9A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39242E-AD6F-4DD4-BE01-6879FABFB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433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9242E-AD6F-4DD4-BE01-6879FABFB16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290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9242E-AD6F-4DD4-BE01-6879FABFB16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250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9C15-4C49-440B-B392-0125FB768581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17F27-F870-4082-82F3-8DB05B49A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564903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9C15-4C49-440B-B392-0125FB768581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17F27-F870-4082-82F3-8DB05B49A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553635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9C15-4C49-440B-B392-0125FB768581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17F27-F870-4082-82F3-8DB05B49A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124208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9C15-4C49-440B-B392-0125FB768581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17F27-F870-4082-82F3-8DB05B49A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85185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9C15-4C49-440B-B392-0125FB768581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17F27-F870-4082-82F3-8DB05B49A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956422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9C15-4C49-440B-B392-0125FB768581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17F27-F870-4082-82F3-8DB05B49A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603132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9C15-4C49-440B-B392-0125FB768581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17F27-F870-4082-82F3-8DB05B49A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245665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9C15-4C49-440B-B392-0125FB768581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17F27-F870-4082-82F3-8DB05B49A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136331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9C15-4C49-440B-B392-0125FB768581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17F27-F870-4082-82F3-8DB05B49A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818002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9C15-4C49-440B-B392-0125FB768581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17F27-F870-4082-82F3-8DB05B49A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397666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9C15-4C49-440B-B392-0125FB768581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17F27-F870-4082-82F3-8DB05B49A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030118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49C15-4C49-440B-B392-0125FB768581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17F27-F870-4082-82F3-8DB05B49A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343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5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gif"/><Relationship Id="rId4" Type="http://schemas.openxmlformats.org/officeDocument/2006/relationships/image" Target="../media/image6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7" Type="http://schemas.openxmlformats.org/officeDocument/2006/relationships/image" Target="../media/image29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gif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71.gif"/><Relationship Id="rId3" Type="http://schemas.openxmlformats.org/officeDocument/2006/relationships/image" Target="../media/image65.gif"/><Relationship Id="rId7" Type="http://schemas.openxmlformats.org/officeDocument/2006/relationships/image" Target="../media/image28.gif"/><Relationship Id="rId12" Type="http://schemas.openxmlformats.org/officeDocument/2006/relationships/image" Target="../media/image70.gi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1.gif"/><Relationship Id="rId5" Type="http://schemas.openxmlformats.org/officeDocument/2006/relationships/image" Target="../media/image13.gif"/><Relationship Id="rId10" Type="http://schemas.openxmlformats.org/officeDocument/2006/relationships/image" Target="../media/image15.gif"/><Relationship Id="rId4" Type="http://schemas.openxmlformats.org/officeDocument/2006/relationships/image" Target="../media/image16.gif"/><Relationship Id="rId9" Type="http://schemas.openxmlformats.org/officeDocument/2006/relationships/image" Target="../media/image69.gif"/><Relationship Id="rId14" Type="http://schemas.openxmlformats.org/officeDocument/2006/relationships/image" Target="../media/image72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gif"/><Relationship Id="rId3" Type="http://schemas.openxmlformats.org/officeDocument/2006/relationships/image" Target="../media/image66.gif"/><Relationship Id="rId7" Type="http://schemas.openxmlformats.org/officeDocument/2006/relationships/image" Target="../media/image71.gi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gif"/><Relationship Id="rId5" Type="http://schemas.openxmlformats.org/officeDocument/2006/relationships/image" Target="../media/image70.gif"/><Relationship Id="rId4" Type="http://schemas.openxmlformats.org/officeDocument/2006/relationships/image" Target="../media/image7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7" Type="http://schemas.openxmlformats.org/officeDocument/2006/relationships/image" Target="../media/image67.gi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gif"/><Relationship Id="rId5" Type="http://schemas.openxmlformats.org/officeDocument/2006/relationships/image" Target="../media/image72.gif"/><Relationship Id="rId4" Type="http://schemas.openxmlformats.org/officeDocument/2006/relationships/image" Target="../media/image71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3" Type="http://schemas.openxmlformats.org/officeDocument/2006/relationships/image" Target="../media/image67.gif"/><Relationship Id="rId7" Type="http://schemas.openxmlformats.org/officeDocument/2006/relationships/image" Target="../media/image77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gif"/><Relationship Id="rId5" Type="http://schemas.openxmlformats.org/officeDocument/2006/relationships/image" Target="../media/image62.gif"/><Relationship Id="rId10" Type="http://schemas.openxmlformats.org/officeDocument/2006/relationships/image" Target="../media/image80.gif"/><Relationship Id="rId4" Type="http://schemas.openxmlformats.org/officeDocument/2006/relationships/image" Target="../media/image65.gif"/><Relationship Id="rId9" Type="http://schemas.openxmlformats.org/officeDocument/2006/relationships/image" Target="../media/image7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gif"/><Relationship Id="rId3" Type="http://schemas.openxmlformats.org/officeDocument/2006/relationships/image" Target="../media/image6.jpeg"/><Relationship Id="rId7" Type="http://schemas.openxmlformats.org/officeDocument/2006/relationships/image" Target="../media/image10.gif"/><Relationship Id="rId12" Type="http://schemas.openxmlformats.org/officeDocument/2006/relationships/image" Target="../media/image15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14.gif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gif"/><Relationship Id="rId9" Type="http://schemas.openxmlformats.org/officeDocument/2006/relationships/image" Target="../media/image12.gif"/><Relationship Id="rId1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9.gif"/><Relationship Id="rId18" Type="http://schemas.openxmlformats.org/officeDocument/2006/relationships/image" Target="../media/image8.gif"/><Relationship Id="rId3" Type="http://schemas.openxmlformats.org/officeDocument/2006/relationships/image" Target="../media/image13.gif"/><Relationship Id="rId7" Type="http://schemas.openxmlformats.org/officeDocument/2006/relationships/image" Target="../media/image16.gif"/><Relationship Id="rId12" Type="http://schemas.openxmlformats.org/officeDocument/2006/relationships/image" Target="../media/image12.gif"/><Relationship Id="rId17" Type="http://schemas.openxmlformats.org/officeDocument/2006/relationships/image" Target="../media/image34.gif"/><Relationship Id="rId2" Type="http://schemas.openxmlformats.org/officeDocument/2006/relationships/image" Target="../media/image27.png"/><Relationship Id="rId16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31.gif"/><Relationship Id="rId5" Type="http://schemas.openxmlformats.org/officeDocument/2006/relationships/image" Target="../media/image15.gif"/><Relationship Id="rId15" Type="http://schemas.openxmlformats.org/officeDocument/2006/relationships/image" Target="../media/image32.gif"/><Relationship Id="rId10" Type="http://schemas.openxmlformats.org/officeDocument/2006/relationships/image" Target="../media/image30.gif"/><Relationship Id="rId4" Type="http://schemas.openxmlformats.org/officeDocument/2006/relationships/image" Target="../media/image17.gif"/><Relationship Id="rId9" Type="http://schemas.openxmlformats.org/officeDocument/2006/relationships/image" Target="../media/image29.gif"/><Relationship Id="rId1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gif"/><Relationship Id="rId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0"/>
            <a:ext cx="1219199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800" dirty="0" smtClean="0">
              <a:latin typeface="Segoe Print" panose="02000600000000000000" pitchFamily="2" charset="0"/>
            </a:endParaRPr>
          </a:p>
          <a:p>
            <a:pPr algn="ctr"/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Творческая работа по физиологии</a:t>
            </a:r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pPr algn="r"/>
            <a:r>
              <a:rPr lang="ru-RU" sz="2400" dirty="0" smtClean="0"/>
              <a:t>Выполнили студентки 2 курса </a:t>
            </a:r>
          </a:p>
          <a:p>
            <a:pPr algn="r"/>
            <a:r>
              <a:rPr lang="ru-RU" sz="2400" dirty="0" smtClean="0"/>
              <a:t>лечебного факультета</a:t>
            </a:r>
          </a:p>
          <a:p>
            <a:pPr algn="r"/>
            <a:endParaRPr lang="ru-RU" sz="2400" dirty="0"/>
          </a:p>
          <a:p>
            <a:pPr algn="r"/>
            <a:r>
              <a:rPr lang="ru-RU" sz="2400" dirty="0" smtClean="0"/>
              <a:t>Бурцева Ю.В.</a:t>
            </a:r>
          </a:p>
          <a:p>
            <a:pPr algn="r"/>
            <a:r>
              <a:rPr lang="ru-RU" sz="2400" dirty="0" smtClean="0"/>
              <a:t>Губанова А.А.</a:t>
            </a:r>
          </a:p>
          <a:p>
            <a:pPr algn="r"/>
            <a:r>
              <a:rPr lang="ru-RU" sz="2400" dirty="0" smtClean="0"/>
              <a:t>Плотникова Э.П.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697406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617" y="1052120"/>
            <a:ext cx="4584589" cy="52003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9744" y="282679"/>
            <a:ext cx="9546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/>
              <a:t>Вегетативный рефлекс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6312456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2861"/>
            <a:ext cx="12192000" cy="68808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2514600" cy="1325563"/>
          </a:xfrm>
          <a:blipFill>
            <a:blip r:embed="rId3"/>
            <a:tile tx="0" ty="0" sx="100000" sy="100000" flip="none" algn="tl"/>
          </a:blipFill>
        </p:spPr>
        <p:txBody>
          <a:bodyPr/>
          <a:lstStyle/>
          <a:p>
            <a:r>
              <a:rPr lang="ru-RU" dirty="0" smtClean="0"/>
              <a:t>Море Рецептор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05878" y="1393354"/>
            <a:ext cx="1436511" cy="14885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1135" y="1541577"/>
            <a:ext cx="1354457" cy="1362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6803" y="1466861"/>
            <a:ext cx="2073094" cy="21735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8509" y="2313951"/>
            <a:ext cx="1719072" cy="1362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06337" y="2967020"/>
            <a:ext cx="1763681" cy="18571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63635" y="1984631"/>
            <a:ext cx="1847416" cy="13620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59183" y="2842781"/>
            <a:ext cx="2015821" cy="21680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5669" y="1121863"/>
            <a:ext cx="1977526" cy="19468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73174" y="2432871"/>
            <a:ext cx="2302379" cy="196939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072" y="1786126"/>
            <a:ext cx="2191113" cy="261145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718" y="4234443"/>
            <a:ext cx="2083850" cy="225488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15159" y="4182384"/>
            <a:ext cx="2144263" cy="206047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352" y="4234443"/>
            <a:ext cx="1623607" cy="20295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178" y="4298127"/>
            <a:ext cx="19050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175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2861"/>
            <a:ext cx="12192000" cy="68808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2514600" cy="1325563"/>
          </a:xfrm>
          <a:blipFill>
            <a:blip r:embed="rId3"/>
            <a:tile tx="0" ty="0" sx="100000" sy="100000" flip="none" algn="tl"/>
          </a:blipFill>
        </p:spPr>
        <p:txBody>
          <a:bodyPr/>
          <a:lstStyle/>
          <a:p>
            <a:r>
              <a:rPr lang="ru-RU" dirty="0" smtClean="0"/>
              <a:t>Море Рецептор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7908" y="1692224"/>
            <a:ext cx="1436511" cy="14885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4800" y="1706644"/>
            <a:ext cx="1354457" cy="1362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3432" y="1630057"/>
            <a:ext cx="2073094" cy="21735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6315" y="2332519"/>
            <a:ext cx="1719072" cy="1362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67196" y="2976881"/>
            <a:ext cx="1763681" cy="18571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89280" y="4557801"/>
            <a:ext cx="1847416" cy="13620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73417" y="4430841"/>
            <a:ext cx="2015821" cy="21680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2258" y="1470713"/>
            <a:ext cx="1977526" cy="19468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57274" y="2710597"/>
            <a:ext cx="2302379" cy="196939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1657" y="1077006"/>
            <a:ext cx="1500031" cy="17877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0048" y="2711179"/>
            <a:ext cx="2083850" cy="225488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6355" y="4006834"/>
            <a:ext cx="2144263" cy="206047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779" y="1889161"/>
            <a:ext cx="1623607" cy="202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9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5241"/>
            <a:ext cx="12192000" cy="68732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78" y="1299847"/>
            <a:ext cx="4314825" cy="4471159"/>
          </a:xfrm>
          <a:prstGeom prst="rect">
            <a:avLst/>
          </a:prstGeom>
        </p:spPr>
      </p:pic>
      <p:sp>
        <p:nvSpPr>
          <p:cNvPr id="8" name="Облако 7"/>
          <p:cNvSpPr/>
          <p:nvPr/>
        </p:nvSpPr>
        <p:spPr>
          <a:xfrm>
            <a:off x="7363204" y="109728"/>
            <a:ext cx="4609340" cy="311347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736" y="346216"/>
            <a:ext cx="1828234" cy="2193881"/>
          </a:xfrm>
          <a:prstGeom prst="rect">
            <a:avLst/>
          </a:prstGeom>
        </p:spPr>
      </p:pic>
      <p:sp>
        <p:nvSpPr>
          <p:cNvPr id="10" name="Облако 9"/>
          <p:cNvSpPr/>
          <p:nvPr/>
        </p:nvSpPr>
        <p:spPr>
          <a:xfrm>
            <a:off x="6878385" y="1426567"/>
            <a:ext cx="1238629" cy="123812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лако 10"/>
          <p:cNvSpPr/>
          <p:nvPr/>
        </p:nvSpPr>
        <p:spPr>
          <a:xfrm>
            <a:off x="5605749" y="1992771"/>
            <a:ext cx="1582293" cy="87273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лако 11"/>
          <p:cNvSpPr/>
          <p:nvPr/>
        </p:nvSpPr>
        <p:spPr>
          <a:xfrm>
            <a:off x="4471981" y="2272615"/>
            <a:ext cx="1462282" cy="7969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456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708904" cy="1325563"/>
          </a:xfrm>
          <a:blipFill>
            <a:blip r:embed="rId3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Порт </a:t>
            </a:r>
            <a:br>
              <a:rPr lang="ru-RU" dirty="0" smtClean="0"/>
            </a:br>
            <a:r>
              <a:rPr lang="ru-RU" dirty="0" smtClean="0"/>
              <a:t>«Афферентный нейрон»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286" y="2057754"/>
            <a:ext cx="3803905" cy="433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283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69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9800" y="0"/>
            <a:ext cx="6172200" cy="1325563"/>
          </a:xfrm>
        </p:spPr>
        <p:txBody>
          <a:bodyPr/>
          <a:lstStyle/>
          <a:p>
            <a:r>
              <a:rPr lang="ru-RU" dirty="0" smtClean="0"/>
              <a:t>Замок «Нервный центр», </a:t>
            </a:r>
            <a:br>
              <a:rPr lang="ru-RU" dirty="0" smtClean="0"/>
            </a:br>
            <a:r>
              <a:rPr lang="ru-RU" dirty="0" smtClean="0"/>
              <a:t>Боковой рог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144" y="2060447"/>
            <a:ext cx="2180137" cy="305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621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500" r="500" b="2933"/>
          <a:stretch/>
        </p:blipFill>
        <p:spPr>
          <a:xfrm>
            <a:off x="-97535" y="0"/>
            <a:ext cx="1228715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772" y="2594900"/>
            <a:ext cx="1927098" cy="23125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394" y="3628084"/>
            <a:ext cx="1449134" cy="22012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8165" y="3886389"/>
            <a:ext cx="1394556" cy="17680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4466" y="2957413"/>
            <a:ext cx="1759809" cy="23459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454" y="2957413"/>
            <a:ext cx="1828706" cy="23459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691" y="3861625"/>
            <a:ext cx="2864925" cy="288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29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410" y="2601683"/>
            <a:ext cx="4943475" cy="10572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40" y="725899"/>
            <a:ext cx="1783080" cy="15148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639" y="744093"/>
            <a:ext cx="1780186" cy="15119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5783" y="557717"/>
            <a:ext cx="1780186" cy="15119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2744" y="1373949"/>
            <a:ext cx="1780186" cy="15119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32" y="1518256"/>
            <a:ext cx="1780186" cy="15119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2030" y="678242"/>
            <a:ext cx="1780186" cy="15119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20" y="3503141"/>
            <a:ext cx="4943475" cy="10572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736" y="4198848"/>
            <a:ext cx="4866151" cy="10572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921072" y="139633"/>
            <a:ext cx="4368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Острова </a:t>
            </a:r>
          </a:p>
          <a:p>
            <a:pPr algn="ctr"/>
            <a:r>
              <a:rPr lang="ru-RU" sz="3200" dirty="0" smtClean="0"/>
              <a:t>Вегетативные ганглии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877493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85" y="2689131"/>
            <a:ext cx="1780186" cy="15119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848" y="-23899"/>
            <a:ext cx="1780186" cy="15119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053" y="978552"/>
            <a:ext cx="1780186" cy="15119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838" y="3254999"/>
            <a:ext cx="1780186" cy="15119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93" y="3648901"/>
            <a:ext cx="1780186" cy="15119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442" y="4283271"/>
            <a:ext cx="2010331" cy="15119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997151" y="1938721"/>
            <a:ext cx="1939672" cy="15119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05262" y="3897188"/>
            <a:ext cx="4987271" cy="10572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33625" y="1698384"/>
            <a:ext cx="4884213" cy="10572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03" y="1417330"/>
            <a:ext cx="4943475" cy="105727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83" y="5596652"/>
            <a:ext cx="4943475" cy="10572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9036" y="2291697"/>
            <a:ext cx="1671227" cy="136207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989" y="4434965"/>
            <a:ext cx="1314450" cy="136207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72" y="466683"/>
            <a:ext cx="1314450" cy="136207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572" y="2943259"/>
            <a:ext cx="1314450" cy="136207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458" y="5408258"/>
            <a:ext cx="1314450" cy="136207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482" y="4911332"/>
            <a:ext cx="1314450" cy="136207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908" y="781923"/>
            <a:ext cx="1407723" cy="175965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108" y="2715698"/>
            <a:ext cx="1583050" cy="197881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57901" y="443012"/>
            <a:ext cx="1558860" cy="238125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956" y="4480298"/>
            <a:ext cx="1550142" cy="193767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522" y="2376008"/>
            <a:ext cx="1317130" cy="164641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48807" y="2684949"/>
            <a:ext cx="1239588" cy="160208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176" y="3168578"/>
            <a:ext cx="49434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960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93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990" y="2638958"/>
            <a:ext cx="1927098" cy="23125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490" y="3488959"/>
            <a:ext cx="1449134" cy="22012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8165" y="3886389"/>
            <a:ext cx="1394556" cy="17680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2721" y="2713431"/>
            <a:ext cx="1759809" cy="23459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62" y="2713431"/>
            <a:ext cx="1828706" cy="23459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009" y="2920180"/>
            <a:ext cx="2678848" cy="383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320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77617" y="0"/>
            <a:ext cx="3705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Соматический рефлекс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112" y="1467469"/>
            <a:ext cx="6397043" cy="47841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915" y="980747"/>
            <a:ext cx="4505325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83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64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532" y="1084485"/>
            <a:ext cx="7598664" cy="1325563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lang="ru-RU" dirty="0" smtClean="0"/>
              <a:t>Вегетативная нервная система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00928" y="2406080"/>
            <a:ext cx="335280" cy="16031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106168" y="3639881"/>
            <a:ext cx="3035808" cy="107721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Симпатический отдел</a:t>
            </a:r>
            <a:endParaRPr lang="ru-RU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7083552" y="3654347"/>
            <a:ext cx="3745992" cy="107721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Парасимпатический отдел</a:t>
            </a:r>
            <a:endParaRPr lang="ru-RU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245864" y="5086428"/>
            <a:ext cx="3810000" cy="107721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 smtClean="0"/>
              <a:t>Метасимпатический</a:t>
            </a:r>
            <a:r>
              <a:rPr lang="ru-RU" sz="3200" dirty="0" smtClean="0"/>
              <a:t> отдел</a:t>
            </a:r>
            <a:endParaRPr lang="ru-RU" sz="3200" dirty="0"/>
          </a:p>
        </p:txBody>
      </p:sp>
      <p:sp>
        <p:nvSpPr>
          <p:cNvPr id="5" name="Тройная стрелка влево/вправо/вверх 4"/>
          <p:cNvSpPr/>
          <p:nvPr/>
        </p:nvSpPr>
        <p:spPr>
          <a:xfrm flipV="1">
            <a:off x="5096256" y="3875420"/>
            <a:ext cx="1987296" cy="1211008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5914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3745992" cy="1325563"/>
          </a:xfrm>
          <a:blipFill>
            <a:blip r:embed="rId3"/>
            <a:tile tx="0" ty="0" sx="100000" sy="100000" flip="none" algn="tl"/>
          </a:blipFill>
        </p:spPr>
        <p:txBody>
          <a:bodyPr/>
          <a:lstStyle/>
          <a:p>
            <a:pPr algn="ctr"/>
            <a:r>
              <a:rPr lang="ru-RU" dirty="0" smtClean="0"/>
              <a:t>Королевство «Органум»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68" y="3164124"/>
            <a:ext cx="1408748" cy="27246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623" y="3237167"/>
            <a:ext cx="1501058" cy="265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596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16" y="-600820"/>
            <a:ext cx="3339084" cy="33390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9101" y="-600820"/>
            <a:ext cx="3633218" cy="33921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07" y="2558628"/>
            <a:ext cx="1974152" cy="42916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951" y="2764640"/>
            <a:ext cx="2860222" cy="40043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584" y="2856731"/>
            <a:ext cx="3071948" cy="399353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68" y="1140818"/>
            <a:ext cx="9194916" cy="153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733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866" t="-743" r="-22866" b="3125"/>
          <a:stretch/>
        </p:blipFill>
        <p:spPr>
          <a:xfrm>
            <a:off x="0" y="-49026"/>
            <a:ext cx="15668339" cy="69070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44" y="-333823"/>
            <a:ext cx="3220784" cy="70017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528" y="5581078"/>
            <a:ext cx="1219200" cy="914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648" y="4483608"/>
            <a:ext cx="1219200" cy="914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0" y="3886200"/>
            <a:ext cx="1219200" cy="9144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382" y="5270121"/>
            <a:ext cx="1219200" cy="9144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72144" y="4828698"/>
            <a:ext cx="993648" cy="9144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56" y="4956809"/>
            <a:ext cx="838200" cy="12192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952" y="4483608"/>
            <a:ext cx="1219200" cy="9144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38" y="3182968"/>
            <a:ext cx="5585460" cy="9309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888" y="4733639"/>
            <a:ext cx="914400" cy="9144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608" y="5158138"/>
            <a:ext cx="1219200" cy="12192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280" y="5462938"/>
            <a:ext cx="1219200" cy="12192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214" y="5109209"/>
            <a:ext cx="914400" cy="9144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7587" y="3777599"/>
            <a:ext cx="1078992" cy="9144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9403" y="917265"/>
            <a:ext cx="3529250" cy="546231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725" y="1482895"/>
            <a:ext cx="3419559" cy="480660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786" y="3596469"/>
            <a:ext cx="3770156" cy="251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629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8018" y="1120318"/>
            <a:ext cx="2733294" cy="42373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97" y="109098"/>
            <a:ext cx="2554795" cy="26338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7" y="2209751"/>
            <a:ext cx="2305051" cy="36128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96" y="2529921"/>
            <a:ext cx="1981771" cy="3275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428" y="2209751"/>
            <a:ext cx="2570307" cy="36128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017" y="3429000"/>
            <a:ext cx="3334130" cy="222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823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6576"/>
            <a:ext cx="12192000" cy="68945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464" y="2581498"/>
            <a:ext cx="2063687" cy="34110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592" y="2092389"/>
            <a:ext cx="2700147" cy="37953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538" y="3721697"/>
            <a:ext cx="2651191" cy="17674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35" y="2556136"/>
            <a:ext cx="2192464" cy="34364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507" y="757030"/>
            <a:ext cx="4082587" cy="530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420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5862" y="-29019"/>
            <a:ext cx="12343723" cy="69433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808" y="2999051"/>
            <a:ext cx="2221992" cy="28885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532" y="2589215"/>
            <a:ext cx="1517276" cy="32984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656" y="2920204"/>
            <a:ext cx="1604840" cy="28348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109" y="2920204"/>
            <a:ext cx="2074534" cy="29043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91" y="1366044"/>
            <a:ext cx="1310561" cy="13795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566" y="365125"/>
            <a:ext cx="1310561" cy="13795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175" y="927664"/>
            <a:ext cx="1480738" cy="16474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52" y="408369"/>
            <a:ext cx="1480738" cy="16474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470" y="1530545"/>
            <a:ext cx="1366639" cy="14251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585" y="1085088"/>
            <a:ext cx="1465202" cy="146520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790" y="595112"/>
            <a:ext cx="990600" cy="6953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100" y="408369"/>
            <a:ext cx="990600" cy="69532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300" y="181752"/>
            <a:ext cx="9048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927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264" y="0"/>
            <a:ext cx="12192000" cy="6469887"/>
          </a:xfrm>
        </p:spPr>
        <p:txBody>
          <a:bodyPr>
            <a:noAutofit/>
          </a:bodyPr>
          <a:lstStyle/>
          <a:p>
            <a:r>
              <a:rPr lang="ru-RU" sz="11500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/>
            </a:r>
            <a:br>
              <a:rPr lang="ru-RU" sz="11500" dirty="0" smtClean="0">
                <a:solidFill>
                  <a:srgbClr val="FF0000"/>
                </a:solidFill>
                <a:latin typeface="Segoe Print" panose="02000600000000000000" pitchFamily="2" charset="0"/>
              </a:rPr>
            </a:br>
            <a:r>
              <a:rPr lang="ru-RU" sz="11500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Спасибо</a:t>
            </a:r>
            <a:br>
              <a:rPr lang="ru-RU" sz="11500" dirty="0" smtClean="0">
                <a:solidFill>
                  <a:srgbClr val="FF0000"/>
                </a:solidFill>
                <a:latin typeface="Segoe Print" panose="02000600000000000000" pitchFamily="2" charset="0"/>
              </a:rPr>
            </a:br>
            <a:r>
              <a:rPr lang="ru-RU" sz="11500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 </a:t>
            </a:r>
            <a:r>
              <a:rPr lang="ru-RU" sz="11500" dirty="0">
                <a:solidFill>
                  <a:srgbClr val="FF0000"/>
                </a:solidFill>
                <a:latin typeface="Segoe Print" panose="02000600000000000000" pitchFamily="2" charset="0"/>
              </a:rPr>
              <a:t>за</a:t>
            </a:r>
            <a:r>
              <a:rPr lang="ru-RU" sz="11500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                </a:t>
            </a:r>
            <a:br>
              <a:rPr lang="ru-RU" sz="11500" dirty="0" smtClean="0">
                <a:solidFill>
                  <a:srgbClr val="FF0000"/>
                </a:solidFill>
                <a:latin typeface="Segoe Print" panose="02000600000000000000" pitchFamily="2" charset="0"/>
              </a:rPr>
            </a:br>
            <a:r>
              <a:rPr lang="ru-RU" sz="11500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 </a:t>
            </a:r>
            <a:br>
              <a:rPr lang="ru-RU" sz="11500" dirty="0" smtClean="0">
                <a:solidFill>
                  <a:srgbClr val="FF0000"/>
                </a:solidFill>
                <a:latin typeface="Segoe Print" panose="02000600000000000000" pitchFamily="2" charset="0"/>
              </a:rPr>
            </a:br>
            <a:r>
              <a:rPr lang="ru-RU" sz="11500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внимание!!!</a:t>
            </a:r>
            <a:endParaRPr lang="ru-RU" sz="11500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5913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1255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036710" cy="1837443"/>
          </a:xfrm>
          <a:blipFill>
            <a:blip r:embed="rId3"/>
            <a:tile tx="0" ty="0" sx="100000" sy="100000" flip="none" algn="tl"/>
          </a:blipFill>
        </p:spPr>
        <p:txBody>
          <a:bodyPr/>
          <a:lstStyle/>
          <a:p>
            <a:r>
              <a:rPr lang="ru-RU" dirty="0" smtClean="0"/>
              <a:t>Деревушка «Рецептор»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52017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1255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036710" cy="1837443"/>
          </a:xfrm>
          <a:blipFill>
            <a:blip r:embed="rId3"/>
            <a:tile tx="0" ty="0" sx="100000" sy="100000" flip="none" algn="tl"/>
          </a:blipFill>
        </p:spPr>
        <p:txBody>
          <a:bodyPr/>
          <a:lstStyle/>
          <a:p>
            <a:r>
              <a:rPr lang="ru-RU" dirty="0" smtClean="0"/>
              <a:t>Деревушка «Рецептор»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032" y="5010204"/>
            <a:ext cx="1623451" cy="23613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641" y="5054400"/>
            <a:ext cx="838200" cy="12192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841" y="4786176"/>
            <a:ext cx="818118" cy="11532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325" y="5054400"/>
            <a:ext cx="953658" cy="13443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900" y="4333738"/>
            <a:ext cx="619125" cy="9048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765" y="4333738"/>
            <a:ext cx="1479495" cy="216233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11" y="4814453"/>
            <a:ext cx="2699938" cy="224994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590" y="3143744"/>
            <a:ext cx="2710209" cy="271020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096" y="4498849"/>
            <a:ext cx="2020310" cy="254100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208" y="3546295"/>
            <a:ext cx="2540143" cy="190510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794">
            <a:off x="7157796" y="5222165"/>
            <a:ext cx="1370004" cy="166481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668" y="4582329"/>
            <a:ext cx="2420451" cy="242045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971800"/>
            <a:ext cx="1219200" cy="9144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971800"/>
            <a:ext cx="1219200" cy="9144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619" y="5279708"/>
            <a:ext cx="1956999" cy="146774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673" y="4970382"/>
            <a:ext cx="790575" cy="111442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396" y="5050993"/>
            <a:ext cx="790575" cy="111442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382" y="4572974"/>
            <a:ext cx="1157658" cy="16838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545" y="5156312"/>
            <a:ext cx="2501788" cy="165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3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73" y="2824161"/>
            <a:ext cx="3345371" cy="329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816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736" y="3384375"/>
            <a:ext cx="2494223" cy="27492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954" y="3815937"/>
            <a:ext cx="3317558" cy="326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118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39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733" y="2358319"/>
            <a:ext cx="1718692" cy="20311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811" y="3328416"/>
            <a:ext cx="1717011" cy="13020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9735" y="3328416"/>
            <a:ext cx="1641884" cy="12450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940" y="4330035"/>
            <a:ext cx="697611" cy="158650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7920" t="8721" r="10910" b="8060"/>
          <a:stretch/>
        </p:blipFill>
        <p:spPr>
          <a:xfrm>
            <a:off x="6082207" y="4695853"/>
            <a:ext cx="938783" cy="122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353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3447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944" y="3753943"/>
            <a:ext cx="2550459" cy="19128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927" y="4348707"/>
            <a:ext cx="1767289" cy="11688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239" y="3907856"/>
            <a:ext cx="1770888" cy="17708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40" y="2209800"/>
            <a:ext cx="914400" cy="9144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113" y="4414692"/>
            <a:ext cx="2852070" cy="21390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160" y="4003093"/>
            <a:ext cx="1410418" cy="10578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413" y="3442084"/>
            <a:ext cx="5173981" cy="8623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99204" y="3705778"/>
            <a:ext cx="2396685" cy="23966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481" y="3978383"/>
            <a:ext cx="2020397" cy="151529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6477" y="3768303"/>
            <a:ext cx="1547744" cy="116080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44" y="3979140"/>
            <a:ext cx="1219200" cy="12192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907" y="4573615"/>
            <a:ext cx="1800225" cy="119062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998" y="2833865"/>
            <a:ext cx="1092198" cy="81914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995" y="3882405"/>
            <a:ext cx="1194077" cy="89555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209" y="4713826"/>
            <a:ext cx="1219200" cy="9144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715" y="4414816"/>
            <a:ext cx="720729" cy="9064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529" y="2147804"/>
            <a:ext cx="619125" cy="90487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136" y="3768612"/>
            <a:ext cx="814013" cy="118401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847" y="3791566"/>
            <a:ext cx="1219200" cy="9144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479" y="4197899"/>
            <a:ext cx="838200" cy="12192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69" y="3296743"/>
            <a:ext cx="1219200" cy="9144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24" y="2667000"/>
            <a:ext cx="1219200" cy="12192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340" y="570706"/>
            <a:ext cx="914400" cy="9144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279" y="2109186"/>
            <a:ext cx="914400" cy="9144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601" y="3709911"/>
            <a:ext cx="1695450" cy="121920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8282" y="3197682"/>
            <a:ext cx="1085663" cy="78070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734" y="2109186"/>
            <a:ext cx="1311734" cy="131173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860" y="4152765"/>
            <a:ext cx="686692" cy="105233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447" y="3824187"/>
            <a:ext cx="606344" cy="100871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940" y="2081928"/>
            <a:ext cx="914400" cy="9144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893" y="2713384"/>
            <a:ext cx="559095" cy="78812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18" y="4807499"/>
            <a:ext cx="1219200" cy="121920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820" y="3413787"/>
            <a:ext cx="928413" cy="928413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17" y="2138508"/>
            <a:ext cx="619125" cy="904875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314" y="2635960"/>
            <a:ext cx="619125" cy="904875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718" y="4051363"/>
            <a:ext cx="619125" cy="90487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335" y="4156032"/>
            <a:ext cx="619125" cy="904875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59" y="2312615"/>
            <a:ext cx="619125" cy="90487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872" y="3458685"/>
            <a:ext cx="1070063" cy="802547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460" y="3320729"/>
            <a:ext cx="1219200" cy="1219200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2" y="2861591"/>
            <a:ext cx="1219200" cy="121920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741" y="3796464"/>
            <a:ext cx="1219200" cy="121920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51" y="4366746"/>
            <a:ext cx="3244860" cy="243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779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39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811" y="3328416"/>
            <a:ext cx="1717011" cy="13020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9735" y="3328416"/>
            <a:ext cx="1641884" cy="12450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940" y="4330035"/>
            <a:ext cx="697611" cy="15865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084" y="4001356"/>
            <a:ext cx="1907857" cy="22894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769" y="2476399"/>
            <a:ext cx="1541055" cy="188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742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59</Words>
  <Application>Microsoft Office PowerPoint</Application>
  <PresentationFormat>Широкоэкранный</PresentationFormat>
  <Paragraphs>34</Paragraphs>
  <Slides>27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Segoe Print</vt:lpstr>
      <vt:lpstr>Тема Office</vt:lpstr>
      <vt:lpstr>Презентация PowerPoint</vt:lpstr>
      <vt:lpstr>Презентация PowerPoint</vt:lpstr>
      <vt:lpstr>Деревушка «Рецептор»</vt:lpstr>
      <vt:lpstr>Деревушка «Рецептор»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Море Рецептор</vt:lpstr>
      <vt:lpstr>Море Рецептор</vt:lpstr>
      <vt:lpstr>Презентация PowerPoint</vt:lpstr>
      <vt:lpstr>Порт  «Афферентный нейрон»</vt:lpstr>
      <vt:lpstr>Замок «Нервный центр»,  Боковой рог</vt:lpstr>
      <vt:lpstr>Презентация PowerPoint</vt:lpstr>
      <vt:lpstr>Презентация PowerPoint</vt:lpstr>
      <vt:lpstr>Презентация PowerPoint</vt:lpstr>
      <vt:lpstr>Презентация PowerPoint</vt:lpstr>
      <vt:lpstr>Вегетативная нервная система</vt:lpstr>
      <vt:lpstr>Королевство «Органум»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Спасибо  за                   внимание!!!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Марк</dc:creator>
  <cp:lastModifiedBy>RePack by Diakov</cp:lastModifiedBy>
  <cp:revision>37</cp:revision>
  <dcterms:created xsi:type="dcterms:W3CDTF">2017-12-12T16:24:25Z</dcterms:created>
  <dcterms:modified xsi:type="dcterms:W3CDTF">2017-12-14T10:19:13Z</dcterms:modified>
</cp:coreProperties>
</file>