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0FFB92-CD7C-47D5-8279-9CB9E7EC0BD2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4F58A-52DC-4263-9B09-02D332C3647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Tv7obLLS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5001"/>
            <a:ext cx="5190471" cy="3902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Физиологическая сказка про Дофамин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з названи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471" y="3896669"/>
            <a:ext cx="3953529" cy="296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53.radikal.ru/i140/0809/24/695d903b1f4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-1"/>
            <a:ext cx="91704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85776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Царство Организм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545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5429288" cy="4071966"/>
          </a:xfrm>
          <a:prstGeom prst="rect">
            <a:avLst/>
          </a:prstGeom>
        </p:spPr>
      </p:pic>
      <p:pic>
        <p:nvPicPr>
          <p:cNvPr id="5" name="Рисунок 4" descr="2545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99000" y="2413000"/>
            <a:ext cx="5080000" cy="3810000"/>
          </a:xfrm>
          <a:prstGeom prst="rect">
            <a:avLst/>
          </a:prstGeom>
        </p:spPr>
      </p:pic>
      <p:pic>
        <p:nvPicPr>
          <p:cNvPr id="7" name="Рисунок 6" descr="mota_ru_103301126-1280x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4515902" cy="3214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14554"/>
            <a:ext cx="284797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736304" cy="3438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5764" y="1296186"/>
            <a:ext cx="4000500" cy="2371725"/>
          </a:xfrm>
          <a:prstGeom prst="rect">
            <a:avLst/>
          </a:prstGeom>
        </p:spPr>
      </p:pic>
      <p:pic>
        <p:nvPicPr>
          <p:cNvPr id="1028" name="Picture 4" descr="https://bashny.net/uploads/images/00/00/39/2015/09/08/d803336a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9378"/>
            <a:ext cx="3168352" cy="34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15816" y="1844824"/>
            <a:ext cx="28803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079254">
            <a:off x="5818205" y="5102685"/>
            <a:ext cx="23762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5636830" y="1613510"/>
            <a:ext cx="318612" cy="6066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3464876">
            <a:off x="5980288" y="5657325"/>
            <a:ext cx="318612" cy="6066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0688" y="-99392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дофамина: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1)</a:t>
            </a:r>
            <a:r>
              <a:rPr lang="ru-RU" sz="3600" dirty="0" err="1" smtClean="0">
                <a:solidFill>
                  <a:srgbClr val="002060"/>
                </a:solidFill>
              </a:rPr>
              <a:t>Мезокортикальная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2)</a:t>
            </a:r>
            <a:r>
              <a:rPr lang="ru-RU" sz="3600" dirty="0" err="1" smtClean="0">
                <a:solidFill>
                  <a:srgbClr val="002060"/>
                </a:solidFill>
              </a:rPr>
              <a:t>Мезолимбическая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3)</a:t>
            </a:r>
            <a:r>
              <a:rPr lang="ru-RU" sz="3600" dirty="0" err="1" smtClean="0">
                <a:solidFill>
                  <a:srgbClr val="002060"/>
                </a:solidFill>
              </a:rPr>
              <a:t>Нигростриарная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830539" cy="495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285728"/>
            <a:ext cx="7851648" cy="12715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 у Дофамина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545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5080000" cy="3810000"/>
          </a:xfrm>
          <a:prstGeom prst="rect">
            <a:avLst/>
          </a:prstGeom>
        </p:spPr>
      </p:pic>
      <p:pic>
        <p:nvPicPr>
          <p:cNvPr id="5" name="Рисунок 4" descr="25457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699000" y="2413000"/>
            <a:ext cx="5080000" cy="3810000"/>
          </a:xfrm>
          <a:prstGeom prst="rect">
            <a:avLst/>
          </a:prstGeom>
        </p:spPr>
      </p:pic>
      <p:pic>
        <p:nvPicPr>
          <p:cNvPr id="6" name="Рисунок 5" descr="pb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4214842" cy="29543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85992"/>
            <a:ext cx="291210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3149" y="680652"/>
            <a:ext cx="5445224" cy="4083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955" y="93975"/>
            <a:ext cx="785164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463108"/>
            <a:ext cx="3251258" cy="4478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1575"/>
            <a:ext cx="4680520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14" y="481615"/>
            <a:ext cx="3852427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03" y="3075804"/>
            <a:ext cx="4868455" cy="3730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952"/>
            <a:ext cx="4098032" cy="288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5472609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464496" cy="3458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0800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4164732" cy="29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52436"/>
            <a:ext cx="5478636" cy="41089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4493299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4511824" cy="30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36096" cy="5470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464496" cy="4248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37636"/>
            <a:ext cx="5368032" cy="4225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30" y="2943679"/>
            <a:ext cx="4452764" cy="33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2BF410"/>
      </a:dk2>
      <a:lt2>
        <a:srgbClr val="DBF5F9"/>
      </a:lt2>
      <a:accent1>
        <a:srgbClr val="073763"/>
      </a:accent1>
      <a:accent2>
        <a:srgbClr val="009DD9"/>
      </a:accent2>
      <a:accent3>
        <a:srgbClr val="089CA2"/>
      </a:accent3>
      <a:accent4>
        <a:srgbClr val="0B9B7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15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Физиологическая сказка про Дофамин</vt:lpstr>
      <vt:lpstr>Царство Организм</vt:lpstr>
      <vt:lpstr>Презентация PowerPoint</vt:lpstr>
      <vt:lpstr>Работа дофамина:</vt:lpstr>
      <vt:lpstr>Дом у Дофамина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nik_nik_999</cp:lastModifiedBy>
  <cp:revision>23</cp:revision>
  <dcterms:created xsi:type="dcterms:W3CDTF">2017-12-14T06:11:38Z</dcterms:created>
  <dcterms:modified xsi:type="dcterms:W3CDTF">2017-12-14T10:40:18Z</dcterms:modified>
</cp:coreProperties>
</file>