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80949E-33AA-4CC9-BCB2-CB1EAD496F3E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4A930A-4AEA-4E4F-AF99-9C0857B8E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16416" cy="2448272"/>
          </a:xfr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i="1" dirty="0" smtClean="0">
                <a:solidFill>
                  <a:srgbClr val="0070C0"/>
                </a:solidFill>
              </a:rPr>
              <a:t>Великое </a:t>
            </a:r>
            <a:br>
              <a:rPr lang="ru-RU" sz="5400" i="1" dirty="0" smtClean="0">
                <a:solidFill>
                  <a:srgbClr val="0070C0"/>
                </a:solidFill>
              </a:rPr>
            </a:br>
            <a:r>
              <a:rPr lang="ru-RU" sz="5400" i="1" dirty="0" smtClean="0">
                <a:solidFill>
                  <a:srgbClr val="0070C0"/>
                </a:solidFill>
              </a:rPr>
              <a:t>Королевство НС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Подготовила</a:t>
            </a:r>
          </a:p>
          <a:p>
            <a:r>
              <a:rPr lang="ru-RU" sz="2000" dirty="0" smtClean="0"/>
              <a:t>Шибинская Анна</a:t>
            </a:r>
          </a:p>
          <a:p>
            <a:r>
              <a:rPr lang="ru-RU" sz="2000" dirty="0" smtClean="0"/>
              <a:t>2 к.,13 гр.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8328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7/photoFD66/20321829474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59991"/>
            <a:ext cx="4918745" cy="62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91" y="2973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Мудрый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Ацетилхолин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712968" cy="14401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265"/>
            <a:ext cx="3600400" cy="608203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огромном Королевстве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</a:t>
            </a:r>
            <a:b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правили король, которого звали 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ЦНС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королева по имени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ВНС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st.depositphotos.com/1012862/4679/v/950/depositphotos_46794495-stock-illustration-queen-and-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454"/>
            <a:ext cx="5112568" cy="64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274638"/>
            <a:ext cx="3312368" cy="596267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Королевы было две дочери: принцессы 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Симпатика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Парасимпатика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http://images2.fanpop.com/image/photos/13800000/Princess-and-the-Pauper-barbie-princess-and-the-pauper-13817920-1531-1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72" y="51818"/>
            <a:ext cx="5226891" cy="67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572" y="116632"/>
            <a:ext cx="4283968" cy="6336704"/>
          </a:xfrm>
        </p:spPr>
        <p:txBody>
          <a:bodyPr>
            <a:normAutofit/>
          </a:bodyPr>
          <a:lstStyle/>
          <a:p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Симпатика</a:t>
            </a:r>
            <a: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очень уж любила проказничать. </a:t>
            </a:r>
            <a:r>
              <a:rPr lang="ru-RU" sz="36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Парасимпатика</a:t>
            </a: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напротив, всегда старалась помочь </a:t>
            </a: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обиженным.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db4sgowjqfwig.cloudfront.net/images/2924239/Princess_Agat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45" y="404665"/>
            <a:ext cx="5036255" cy="53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4176464" cy="6336704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Симпатика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бывало напугает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лорда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Уважаемое  Сердце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тот бежать будет без оглядки, не остановить его.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заденет меланхоличную фрейлину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Слезную Железу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та весь пол зальет, да кто-то обязательно поскользнётся. </a:t>
            </a:r>
          </a:p>
          <a:p>
            <a:endParaRPr lang="ru-RU" dirty="0"/>
          </a:p>
        </p:txBody>
      </p:sp>
      <p:pic>
        <p:nvPicPr>
          <p:cNvPr id="4" name="Picture 2" descr="https://s00.yaplakal.com/pics/pics_original/1/6/0/7667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024336" cy="31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46" y="3645024"/>
            <a:ext cx="499255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116632"/>
            <a:ext cx="8748465" cy="2376264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3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Парасимпатика</a:t>
            </a:r>
            <a:r>
              <a:rPr lang="ru-RU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отчаянно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бежала на помощь к лорду Уважаемое Сердце, успокаивала его. </a:t>
            </a:r>
            <a:endParaRPr lang="ru-RU" sz="36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фрейлину Слезную Железу, как ни старалась, утешить не могла. </a:t>
            </a:r>
          </a:p>
          <a:p>
            <a:endParaRPr lang="ru-RU" dirty="0"/>
          </a:p>
        </p:txBody>
      </p:sp>
      <p:pic>
        <p:nvPicPr>
          <p:cNvPr id="8194" name="Picture 2" descr="http://img.happy-giraffe.ru/thumbs/650x650/10064/6e3522ffb65ec59c209982e23e2013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4330"/>
            <a:ext cx="5934459" cy="44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6512" y="188640"/>
            <a:ext cx="3672408" cy="6480719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принцессы </a:t>
            </a:r>
            <a:r>
              <a:rPr lang="ru-RU" sz="36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Симпатики</a:t>
            </a:r>
            <a:r>
              <a:rPr lang="ru-RU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возлюбленный–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герцог 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Норадреналин 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104.r.photoshare.ru/01040/009eccd65aa10580a2c0d67d5cf2b4cc582e2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12730" cy="63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4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56207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Мускарин и 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2094"/>
            <a:ext cx="4077274" cy="52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upload.wikimedia.org/wikipedia/commons/thumb/7/7e/Thomas_Gainsborough_-_The_Blue_Boy_%28The_Huntington_Library%2C_San_Marino_L._A.%29.jpg/600px-Thomas_Gainsborough_-_The_Blue_Boy_%28The_Huntington_Library%2C_San_Marino_L._A.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0702"/>
            <a:ext cx="3723566" cy="5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19" y="0"/>
            <a:ext cx="8967007" cy="2564904"/>
          </a:xfrm>
        </p:spPr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риходилось звать на помощь страж в лице 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Атропина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выставлял </a:t>
            </a:r>
            <a:r>
              <a:rPr lang="ru-RU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Мускарина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0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Гексония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 прогонял 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http://clubtm.ru/ArtVim/Catalog/PA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93052"/>
            <a:ext cx="6999218" cy="40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137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Великое  Королевство НС </vt:lpstr>
      <vt:lpstr>В огромном Королевстве НС  правили король, которого звали ЦНС и королева по имени ВНС</vt:lpstr>
      <vt:lpstr>У Королевы было две дочери: принцессы  Симпатика и Парасимпатика</vt:lpstr>
      <vt:lpstr>Симпатика, очень уж любила проказничать. Парасимпатика, напротив, всегда старалась помочь обиженным.</vt:lpstr>
      <vt:lpstr>Презентация PowerPoint</vt:lpstr>
      <vt:lpstr>Презентация PowerPoint</vt:lpstr>
      <vt:lpstr>Презентация PowerPoint</vt:lpstr>
      <vt:lpstr>Мускарин и Никотин</vt:lpstr>
      <vt:lpstr>Презентация PowerPoint</vt:lpstr>
      <vt:lpstr>Мудрый  Ацетилхолин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Великое Королевство НС</dc:title>
  <dc:creator>Admin</dc:creator>
  <cp:lastModifiedBy>Admin</cp:lastModifiedBy>
  <cp:revision>12</cp:revision>
  <dcterms:created xsi:type="dcterms:W3CDTF">2017-12-03T18:00:04Z</dcterms:created>
  <dcterms:modified xsi:type="dcterms:W3CDTF">2018-01-24T09:01:23Z</dcterms:modified>
</cp:coreProperties>
</file>