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65A466-79FD-4DA2-9869-0C6DC8BD2B3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0976B-52E2-457C-A81F-C9D000FFC0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733256"/>
            <a:ext cx="5132953" cy="8821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Подготовили студенты 2 курса </a:t>
            </a:r>
            <a:r>
              <a:rPr lang="ru-RU" dirty="0" err="1" smtClean="0"/>
              <a:t>леч</a:t>
            </a:r>
            <a:r>
              <a:rPr lang="ru-RU" dirty="0" smtClean="0"/>
              <a:t>. фак.</a:t>
            </a:r>
          </a:p>
          <a:p>
            <a:r>
              <a:rPr lang="ru-RU" dirty="0" smtClean="0"/>
              <a:t>Зайченко В. Ю. (14 г), Крюков И. А. (15 г)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6097"/>
            <a:ext cx="7776864" cy="2081199"/>
          </a:xfrm>
        </p:spPr>
        <p:txBody>
          <a:bodyPr/>
          <a:lstStyle/>
          <a:p>
            <a:pPr marL="182880" indent="0">
              <a:buNone/>
            </a:pPr>
            <a:r>
              <a:rPr lang="ru-RU" sz="7200" dirty="0" smtClean="0"/>
              <a:t>Сказка о ВНС</a:t>
            </a:r>
            <a:endParaRPr lang="ru-RU" sz="7200" dirty="0"/>
          </a:p>
        </p:txBody>
      </p:sp>
      <p:pic>
        <p:nvPicPr>
          <p:cNvPr id="1027" name="Picture 3" descr="C:\Users\Я\Desktop\1367_10636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38" y="1982779"/>
            <a:ext cx="5616186" cy="3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" y="1982779"/>
            <a:ext cx="3478844" cy="48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 ЗА</a:t>
            </a:r>
            <a:b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</a:rPr>
              <a:t>ВНИМАНИЕ!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Я\Desktop\Foto00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22" y="2279269"/>
            <a:ext cx="4392488" cy="45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29" y="188640"/>
            <a:ext cx="7704856" cy="10863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Государство «Организм»</a:t>
            </a:r>
            <a:endParaRPr lang="ru-RU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622904" y="1275023"/>
            <a:ext cx="4380506" cy="2275535"/>
            <a:chOff x="647" y="2562"/>
            <a:chExt cx="1210" cy="1278"/>
          </a:xfrm>
        </p:grpSpPr>
        <p:pic>
          <p:nvPicPr>
            <p:cNvPr id="7" name="Picture 5" descr="light_shadow"/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25352" y="3356992"/>
            <a:ext cx="4634679" cy="2808312"/>
            <a:chOff x="647" y="2562"/>
            <a:chExt cx="1210" cy="1278"/>
          </a:xfrm>
        </p:grpSpPr>
        <p:pic>
          <p:nvPicPr>
            <p:cNvPr id="12" name="Picture 10" descr="light_shadow"/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2"/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2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860031" y="3209468"/>
            <a:ext cx="3988960" cy="2955836"/>
            <a:chOff x="647" y="2562"/>
            <a:chExt cx="1210" cy="1278"/>
          </a:xfrm>
        </p:grpSpPr>
        <p:pic>
          <p:nvPicPr>
            <p:cNvPr id="17" name="Picture 15" descr="light_shadow"/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203848" y="1735956"/>
            <a:ext cx="309634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БРАТЬЯ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из рода Нервной системы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65838" y="3579163"/>
            <a:ext cx="3376612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СОМАТИКА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подчинен </a:t>
            </a:r>
            <a:r>
              <a:rPr lang="ru-RU" altLang="ru-RU" b="1" dirty="0">
                <a:latin typeface="Times New Roman" pitchFamily="18" charset="0"/>
              </a:rPr>
              <a:t>воле </a:t>
            </a:r>
            <a:r>
              <a:rPr lang="ru-RU" altLang="ru-RU" b="1" dirty="0" smtClean="0">
                <a:latin typeface="Times New Roman" pitchFamily="18" charset="0"/>
              </a:rPr>
              <a:t>человека,</a:t>
            </a:r>
            <a:endParaRPr lang="ru-RU" altLang="ru-RU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регулирует работу поперечно-полосатой </a:t>
            </a:r>
            <a:r>
              <a:rPr lang="ru-RU" altLang="ru-RU" b="1" dirty="0" smtClean="0">
                <a:latin typeface="Times New Roman" pitchFamily="18" charset="0"/>
              </a:rPr>
              <a:t>мускулатуры,</a:t>
            </a:r>
            <a:endParaRPr lang="ru-RU" altLang="ru-RU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двигательные центры - КБП - лобная доля - план будущих действий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032641" y="3516037"/>
            <a:ext cx="3609013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ВЕГЕТАТИКА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не подчинен </a:t>
            </a:r>
            <a:r>
              <a:rPr lang="ru-RU" altLang="ru-RU" b="1" dirty="0">
                <a:latin typeface="Times New Roman" pitchFamily="18" charset="0"/>
              </a:rPr>
              <a:t>воле </a:t>
            </a:r>
            <a:r>
              <a:rPr lang="ru-RU" altLang="ru-RU" b="1" dirty="0" smtClean="0">
                <a:latin typeface="Times New Roman" pitchFamily="18" charset="0"/>
              </a:rPr>
              <a:t>человека,</a:t>
            </a:r>
            <a:endParaRPr lang="ru-RU" altLang="ru-RU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регулирует работу внутренних органов, желез, кровеносных сосудов, сердца</a:t>
            </a: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вегетативный центр - гипоталамус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2078334" y="2868846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854511" y="2784642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7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ТРОЕ СЫНОВЕЙ</a:t>
            </a:r>
            <a:endParaRPr lang="ru-RU" dirty="0"/>
          </a:p>
        </p:txBody>
      </p:sp>
      <p:pic>
        <p:nvPicPr>
          <p:cNvPr id="2050" name="Picture 2" descr="C:\Users\Я\Desktop\simpatic-parasimp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Старшие братья</a:t>
            </a:r>
            <a:endParaRPr lang="ru-RU" dirty="0"/>
          </a:p>
        </p:txBody>
      </p:sp>
      <p:pic>
        <p:nvPicPr>
          <p:cNvPr id="3074" name="Picture 2" descr="C:\Users\Я\Desktop\v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3" y="1700808"/>
            <a:ext cx="3744417" cy="4968552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Регулировал работу гладких мышечных клеток в полых органах и мелкие железы ЖКТ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22595" y="0"/>
            <a:ext cx="5970494" cy="835460"/>
          </a:xfrm>
        </p:spPr>
        <p:txBody>
          <a:bodyPr/>
          <a:lstStyle/>
          <a:p>
            <a:pPr algn="ctr"/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Младший брат</a:t>
            </a:r>
            <a:endParaRPr lang="ru-RU" dirty="0"/>
          </a:p>
        </p:txBody>
      </p:sp>
      <p:pic>
        <p:nvPicPr>
          <p:cNvPr id="4098" name="Picture 2" descr="C:\Users\Я\Desktop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07842" cy="55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Я\Desktop\sindrom-hronicheskoi-ustalosti-chto-eto-takoe-prichiny-i-posledstviy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056"/>
            <a:ext cx="9144000" cy="33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6773" y="2478615"/>
            <a:ext cx="3393651" cy="835460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>Крестный</a:t>
            </a:r>
            <a:endParaRPr lang="ru-RU" sz="4600" dirty="0"/>
          </a:p>
        </p:txBody>
      </p:sp>
      <p:pic>
        <p:nvPicPr>
          <p:cNvPr id="5123" name="Picture 3" descr="C:\Users\Я\Desktop\Statiny-gipotalamusa-stimuliruyut-e1494916667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88640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>Блуждающий нерв</a:t>
            </a:r>
            <a:endParaRPr lang="ru-RU" sz="4600" dirty="0"/>
          </a:p>
        </p:txBody>
      </p:sp>
      <p:pic>
        <p:nvPicPr>
          <p:cNvPr id="1026" name="Picture 2" descr="C:\Users\Я\Desktop\50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723"/>
            <a:ext cx="4029749" cy="59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vagus_ner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49" y="943723"/>
            <a:ext cx="5120092" cy="59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979712" y="0"/>
            <a:ext cx="5637010" cy="882119"/>
          </a:xfrm>
        </p:spPr>
        <p:txBody>
          <a:bodyPr>
            <a:normAutofit fontScale="92500"/>
          </a:bodyPr>
          <a:lstStyle/>
          <a:p>
            <a:r>
              <a:rPr lang="ru-RU" sz="4600" dirty="0" smtClean="0"/>
              <a:t>Крестный в действии</a:t>
            </a:r>
            <a:endParaRPr lang="ru-RU" sz="4600" dirty="0"/>
          </a:p>
        </p:txBody>
      </p:sp>
      <p:pic>
        <p:nvPicPr>
          <p:cNvPr id="2" name="Picture 2" descr="C:\Users\Я\Desktop\67104140_1290794043_yogainsph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2406686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" y="0"/>
            <a:ext cx="9177405" cy="68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106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Сказка о ВНС</vt:lpstr>
      <vt:lpstr>Государство «Организм»</vt:lpstr>
      <vt:lpstr>ТРОЕ СЫНОВЕЙ</vt:lpstr>
      <vt:lpstr>Старшие братья</vt:lpstr>
      <vt:lpstr>Регулировал работу гладких мышечных клеток в полых органах и мелкие железы ЖКТ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ВНС</dc:title>
  <dc:creator>Я</dc:creator>
  <cp:lastModifiedBy>Я</cp:lastModifiedBy>
  <cp:revision>26</cp:revision>
  <dcterms:created xsi:type="dcterms:W3CDTF">2017-12-12T19:56:19Z</dcterms:created>
  <dcterms:modified xsi:type="dcterms:W3CDTF">2017-12-13T21:00:18Z</dcterms:modified>
</cp:coreProperties>
</file>